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1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F8ED6-42A6-4E7E-8F5F-0BE6176D637E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4C643-01B0-4722-A6E2-5C24F2D9D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176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58B2B-7C60-475F-BD50-CDE0929B8B2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296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58B2B-7C60-475F-BD50-CDE0929B8B2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80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58B2B-7C60-475F-BD50-CDE0929B8B2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09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58B2B-7C60-475F-BD50-CDE0929B8B2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25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58B2B-7C60-475F-BD50-CDE0929B8B2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046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58B2B-7C60-475F-BD50-CDE0929B8B2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10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58B2B-7C60-475F-BD50-CDE0929B8B2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46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93C3-1591-4741-B272-2750039D0DC7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AE9D8-9BD8-48DE-B824-BCAA13638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34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93C3-1591-4741-B272-2750039D0DC7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AE9D8-9BD8-48DE-B824-BCAA13638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24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93C3-1591-4741-B272-2750039D0DC7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AE9D8-9BD8-48DE-B824-BCAA13638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2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93C3-1591-4741-B272-2750039D0DC7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AE9D8-9BD8-48DE-B824-BCAA13638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5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93C3-1591-4741-B272-2750039D0DC7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AE9D8-9BD8-48DE-B824-BCAA13638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64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93C3-1591-4741-B272-2750039D0DC7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AE9D8-9BD8-48DE-B824-BCAA13638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85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93C3-1591-4741-B272-2750039D0DC7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AE9D8-9BD8-48DE-B824-BCAA13638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950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93C3-1591-4741-B272-2750039D0DC7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AE9D8-9BD8-48DE-B824-BCAA13638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962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93C3-1591-4741-B272-2750039D0DC7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AE9D8-9BD8-48DE-B824-BCAA13638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64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93C3-1591-4741-B272-2750039D0DC7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AE9D8-9BD8-48DE-B824-BCAA13638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23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93C3-1591-4741-B272-2750039D0DC7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AE9D8-9BD8-48DE-B824-BCAA13638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915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93C3-1591-4741-B272-2750039D0DC7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E9D8-9BD8-48DE-B824-BCAA13638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742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20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690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027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68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222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850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813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29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730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926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877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543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602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248894"/>
            <a:ext cx="6198919" cy="72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25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31655766" y="1431655765"/>
            <a:ext cx="1431655765" cy="1431655765"/>
            <a:chOff x="-1431655766" y="1431655765"/>
            <a:chExt cx="1431655765" cy="1431655765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25400"/>
            <a:ext cx="12488333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-304800"/>
            <a:ext cx="12488333" cy="44026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33" y="321733"/>
            <a:ext cx="237067" cy="23706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9267" y="321733"/>
            <a:ext cx="237067" cy="237067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9" name="Group 2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2" name="TextBox 32"/>
          <p:cNvSpPr txBox="1"/>
          <p:nvPr/>
        </p:nvSpPr>
        <p:spPr>
          <a:xfrm>
            <a:off x="3920067" y="254000"/>
            <a:ext cx="4309533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930"/>
              </a:lnSpc>
            </a:pPr>
            <a:r>
              <a:rPr lang="en-US" sz="2000" b="1" dirty="0">
                <a:solidFill>
                  <a:srgbClr val="000000"/>
                </a:solidFill>
                <a:latin typeface="Galmuri9 Regular"/>
              </a:rPr>
              <a:t>2</a:t>
            </a:r>
            <a:r>
              <a:rPr lang="en-US" sz="2000" b="1" dirty="0">
                <a:solidFill>
                  <a:srgbClr val="000000"/>
                </a:solidFill>
                <a:latin typeface="Galmuri9 Regular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ea typeface="Galmuri9 Regular"/>
              </a:rPr>
              <a:t>개발과정 </a:t>
            </a:r>
            <a:r>
              <a:rPr lang="en-US" altLang="ko-KR" sz="2000" b="1" dirty="0">
                <a:solidFill>
                  <a:srgbClr val="000000"/>
                </a:solidFill>
                <a:ea typeface="Galmuri9 Regular"/>
              </a:rPr>
              <a:t>– </a:t>
            </a:r>
            <a:r>
              <a:rPr lang="ko-KR" altLang="en-US" sz="2000" b="1" dirty="0">
                <a:solidFill>
                  <a:srgbClr val="000000"/>
                </a:solidFill>
                <a:ea typeface="Galmuri9 Regular"/>
              </a:rPr>
              <a:t>변경된 </a:t>
            </a:r>
            <a:r>
              <a:rPr lang="ko-KR" altLang="en-US" sz="2000" b="1" dirty="0">
                <a:solidFill>
                  <a:srgbClr val="000000"/>
                </a:solidFill>
                <a:ea typeface="Galmuri9 Regular"/>
              </a:rPr>
              <a:t> </a:t>
            </a:r>
            <a:r>
              <a:rPr lang="ko-KR" altLang="en-US" sz="2000" b="1" dirty="0" err="1">
                <a:solidFill>
                  <a:srgbClr val="000000"/>
                </a:solidFill>
                <a:ea typeface="Galmuri9 Regular"/>
              </a:rPr>
              <a:t>시작화면</a:t>
            </a:r>
            <a:endParaRPr lang="ko-KR" altLang="en-US" sz="2000" b="1" dirty="0">
              <a:solidFill>
                <a:srgbClr val="000000"/>
              </a:solidFill>
              <a:ea typeface="Galmuri9 Regula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86267" y="313267"/>
            <a:ext cx="2997200" cy="237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333" b="1">
                <a:solidFill>
                  <a:srgbClr val="000000"/>
                </a:solidFill>
                <a:latin typeface="Galmuri7 Regular"/>
              </a:rPr>
              <a:t>Coding Training</a:t>
            </a:r>
          </a:p>
        </p:txBody>
      </p:sp>
      <p:pic>
        <p:nvPicPr>
          <p:cNvPr id="1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600" y="4800600"/>
            <a:ext cx="643467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35000"/>
            <a:ext cx="121920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7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0.33889 -0.303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44" y="-1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31655766" y="1431655765"/>
            <a:ext cx="1431655765" cy="1431655765"/>
            <a:chOff x="-1431655766" y="1431655765"/>
            <a:chExt cx="1431655765" cy="1431655765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25400"/>
            <a:ext cx="12488333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-304800"/>
            <a:ext cx="12488333" cy="44026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33" y="321733"/>
            <a:ext cx="237067" cy="23706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9267" y="321733"/>
            <a:ext cx="237067" cy="237067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9" name="Group 2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2" name="TextBox 32"/>
          <p:cNvSpPr txBox="1"/>
          <p:nvPr/>
        </p:nvSpPr>
        <p:spPr>
          <a:xfrm>
            <a:off x="3920067" y="254000"/>
            <a:ext cx="4309533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930"/>
              </a:lnSpc>
            </a:pPr>
            <a:r>
              <a:rPr lang="en-US" sz="2000" b="1" dirty="0">
                <a:solidFill>
                  <a:srgbClr val="000000"/>
                </a:solidFill>
                <a:latin typeface="Galmuri9 Regular"/>
              </a:rPr>
              <a:t>2</a:t>
            </a:r>
            <a:r>
              <a:rPr lang="en-US" sz="2000" b="1" dirty="0">
                <a:solidFill>
                  <a:srgbClr val="000000"/>
                </a:solidFill>
                <a:latin typeface="Galmuri9 Regular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ea typeface="Galmuri9 Regular"/>
              </a:rPr>
              <a:t>개발과정 </a:t>
            </a:r>
            <a:r>
              <a:rPr lang="en-US" altLang="ko-KR" sz="2000" b="1" dirty="0">
                <a:solidFill>
                  <a:srgbClr val="000000"/>
                </a:solidFill>
                <a:ea typeface="Galmuri9 Regular"/>
              </a:rPr>
              <a:t>– </a:t>
            </a:r>
            <a:r>
              <a:rPr lang="ko-KR" altLang="en-US" sz="2000" b="1" dirty="0">
                <a:solidFill>
                  <a:srgbClr val="000000"/>
                </a:solidFill>
                <a:ea typeface="Galmuri9 Regular"/>
              </a:rPr>
              <a:t>회원가입</a:t>
            </a:r>
            <a:endParaRPr lang="ko-KR" altLang="en-US" sz="2000" b="1" dirty="0">
              <a:solidFill>
                <a:srgbClr val="000000"/>
              </a:solidFill>
              <a:ea typeface="Galmuri9 Regula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86267" y="313267"/>
            <a:ext cx="2997200" cy="237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333" b="1">
                <a:solidFill>
                  <a:srgbClr val="000000"/>
                </a:solidFill>
                <a:latin typeface="Galmuri7 Regular"/>
              </a:rPr>
              <a:t>Coding Training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35000"/>
            <a:ext cx="121920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31655766" y="1431655765"/>
            <a:ext cx="1431655765" cy="1431655765"/>
            <a:chOff x="-1431655766" y="1431655765"/>
            <a:chExt cx="1431655765" cy="1431655765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25400"/>
            <a:ext cx="12488333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-304800"/>
            <a:ext cx="12488333" cy="44026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33" y="321733"/>
            <a:ext cx="237067" cy="23706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9267" y="321733"/>
            <a:ext cx="237067" cy="237067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9" name="Group 2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2" name="TextBox 32"/>
          <p:cNvSpPr txBox="1"/>
          <p:nvPr/>
        </p:nvSpPr>
        <p:spPr>
          <a:xfrm>
            <a:off x="3920067" y="254000"/>
            <a:ext cx="4309533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930"/>
              </a:lnSpc>
            </a:pPr>
            <a:r>
              <a:rPr lang="en-US" sz="2000" b="1" dirty="0">
                <a:solidFill>
                  <a:srgbClr val="000000"/>
                </a:solidFill>
                <a:latin typeface="Galmuri9 Regular"/>
              </a:rPr>
              <a:t>2</a:t>
            </a:r>
            <a:r>
              <a:rPr lang="en-US" sz="2000" b="1" dirty="0">
                <a:solidFill>
                  <a:srgbClr val="000000"/>
                </a:solidFill>
                <a:latin typeface="Galmuri9 Regular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ea typeface="Galmuri9 Regular"/>
              </a:rPr>
              <a:t>개발과정 </a:t>
            </a:r>
            <a:r>
              <a:rPr lang="en-US" altLang="ko-KR" sz="2000" b="1" dirty="0">
                <a:solidFill>
                  <a:srgbClr val="000000"/>
                </a:solidFill>
                <a:ea typeface="Galmuri9 Regular"/>
              </a:rPr>
              <a:t>– </a:t>
            </a:r>
            <a:r>
              <a:rPr lang="ko-KR" altLang="en-US" sz="2000" b="1" dirty="0">
                <a:solidFill>
                  <a:srgbClr val="000000"/>
                </a:solidFill>
                <a:ea typeface="Galmuri9 Regular"/>
              </a:rPr>
              <a:t>로그인</a:t>
            </a:r>
            <a:endParaRPr lang="ko-KR" altLang="en-US" sz="2000" b="1" dirty="0">
              <a:solidFill>
                <a:srgbClr val="000000"/>
              </a:solidFill>
              <a:ea typeface="Galmuri9 Regula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86267" y="313267"/>
            <a:ext cx="2997200" cy="237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333" b="1">
                <a:solidFill>
                  <a:srgbClr val="000000"/>
                </a:solidFill>
                <a:latin typeface="Galmuri7 Regular"/>
              </a:rPr>
              <a:t>Coding Training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35000"/>
            <a:ext cx="121920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8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31655766" y="1431655765"/>
            <a:ext cx="1431655765" cy="1431655765"/>
            <a:chOff x="-1431655766" y="1431655765"/>
            <a:chExt cx="1431655765" cy="1431655765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25400"/>
            <a:ext cx="12488333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-304800"/>
            <a:ext cx="12488333" cy="44026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33" y="321733"/>
            <a:ext cx="237067" cy="23706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9267" y="321733"/>
            <a:ext cx="237067" cy="237067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9" name="Group 2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2" name="TextBox 32"/>
          <p:cNvSpPr txBox="1"/>
          <p:nvPr/>
        </p:nvSpPr>
        <p:spPr>
          <a:xfrm>
            <a:off x="3920067" y="254000"/>
            <a:ext cx="4309533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930"/>
              </a:lnSpc>
            </a:pPr>
            <a:r>
              <a:rPr lang="en-US" sz="2000" b="1" dirty="0">
                <a:solidFill>
                  <a:srgbClr val="000000"/>
                </a:solidFill>
                <a:latin typeface="Galmuri9 Regular"/>
              </a:rPr>
              <a:t>2</a:t>
            </a:r>
            <a:r>
              <a:rPr lang="en-US" sz="2000" b="1" dirty="0">
                <a:solidFill>
                  <a:srgbClr val="000000"/>
                </a:solidFill>
                <a:latin typeface="Galmuri9 Regular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ea typeface="Galmuri9 Regular"/>
              </a:rPr>
              <a:t>개발과정 </a:t>
            </a:r>
            <a:r>
              <a:rPr lang="en-US" altLang="ko-KR" sz="2000" b="1" dirty="0">
                <a:solidFill>
                  <a:srgbClr val="000000"/>
                </a:solidFill>
                <a:ea typeface="Galmuri9 Regular"/>
              </a:rPr>
              <a:t>– </a:t>
            </a:r>
            <a:r>
              <a:rPr lang="ko-KR" altLang="en-US" sz="2000" b="1" dirty="0">
                <a:solidFill>
                  <a:srgbClr val="000000"/>
                </a:solidFill>
                <a:ea typeface="Galmuri9 Regular"/>
              </a:rPr>
              <a:t>프롤로그 화면</a:t>
            </a:r>
            <a:endParaRPr lang="ko-KR" altLang="en-US" sz="2000" b="1" dirty="0">
              <a:solidFill>
                <a:srgbClr val="000000"/>
              </a:solidFill>
              <a:ea typeface="Galmuri9 Regula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86267" y="313267"/>
            <a:ext cx="2997200" cy="237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333" b="1">
                <a:solidFill>
                  <a:srgbClr val="000000"/>
                </a:solidFill>
                <a:latin typeface="Galmuri7 Regular"/>
              </a:rPr>
              <a:t>Coding Training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35000"/>
            <a:ext cx="121920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5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31655766" y="1431655765"/>
            <a:ext cx="1431655765" cy="1431655765"/>
            <a:chOff x="-1431655766" y="1431655765"/>
            <a:chExt cx="1431655765" cy="1431655765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25400"/>
            <a:ext cx="12488333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-304800"/>
            <a:ext cx="12488333" cy="44026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33" y="321733"/>
            <a:ext cx="237067" cy="23706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9267" y="321733"/>
            <a:ext cx="237067" cy="237067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9" name="Group 2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2" name="TextBox 32"/>
          <p:cNvSpPr txBox="1"/>
          <p:nvPr/>
        </p:nvSpPr>
        <p:spPr>
          <a:xfrm>
            <a:off x="3920067" y="254000"/>
            <a:ext cx="4309533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930"/>
              </a:lnSpc>
            </a:pPr>
            <a:r>
              <a:rPr lang="en-US" sz="2000" b="1" dirty="0">
                <a:solidFill>
                  <a:srgbClr val="000000"/>
                </a:solidFill>
                <a:latin typeface="Galmuri9 Regular"/>
              </a:rPr>
              <a:t>2</a:t>
            </a:r>
            <a:r>
              <a:rPr lang="en-US" sz="2000" b="1" dirty="0">
                <a:solidFill>
                  <a:srgbClr val="000000"/>
                </a:solidFill>
                <a:latin typeface="Galmuri9 Regular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ea typeface="Galmuri9 Regular"/>
              </a:rPr>
              <a:t>개발과정 </a:t>
            </a:r>
            <a:r>
              <a:rPr lang="en-US" altLang="ko-KR" sz="2000" b="1" dirty="0">
                <a:solidFill>
                  <a:srgbClr val="000000"/>
                </a:solidFill>
                <a:ea typeface="Galmuri9 Regular"/>
              </a:rPr>
              <a:t>– </a:t>
            </a:r>
            <a:r>
              <a:rPr lang="ko-KR" altLang="en-US" sz="2000" b="1" dirty="0">
                <a:solidFill>
                  <a:srgbClr val="000000"/>
                </a:solidFill>
                <a:ea typeface="Galmuri9 Regular"/>
              </a:rPr>
              <a:t>던전 선택</a:t>
            </a:r>
            <a:endParaRPr lang="ko-KR" altLang="en-US" sz="2000" b="1" dirty="0">
              <a:solidFill>
                <a:srgbClr val="000000"/>
              </a:solidFill>
              <a:ea typeface="Galmuri9 Regula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86267" y="313267"/>
            <a:ext cx="2997200" cy="237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333" b="1">
                <a:solidFill>
                  <a:srgbClr val="000000"/>
                </a:solidFill>
                <a:latin typeface="Galmuri7 Regular"/>
              </a:rPr>
              <a:t>Coding Training</a:t>
            </a:r>
          </a:p>
        </p:txBody>
      </p:sp>
      <p:pic>
        <p:nvPicPr>
          <p:cNvPr id="1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5816600"/>
            <a:ext cx="643467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35000"/>
            <a:ext cx="121920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1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L -0.33889 -0.303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44" y="-1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31655766" y="1431655765"/>
            <a:ext cx="1431655765" cy="1431655765"/>
            <a:chOff x="-1431655766" y="1431655765"/>
            <a:chExt cx="1431655765" cy="1431655765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25400"/>
            <a:ext cx="12488333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-304800"/>
            <a:ext cx="12488333" cy="44026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33" y="321733"/>
            <a:ext cx="237067" cy="23706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9267" y="321733"/>
            <a:ext cx="237067" cy="237067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9" name="Group 2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2" name="TextBox 32"/>
          <p:cNvSpPr txBox="1"/>
          <p:nvPr/>
        </p:nvSpPr>
        <p:spPr>
          <a:xfrm>
            <a:off x="3920067" y="254000"/>
            <a:ext cx="4309533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930"/>
              </a:lnSpc>
            </a:pPr>
            <a:r>
              <a:rPr lang="en-US" sz="2000" b="1" dirty="0">
                <a:solidFill>
                  <a:srgbClr val="000000"/>
                </a:solidFill>
                <a:latin typeface="Galmuri9 Regular"/>
              </a:rPr>
              <a:t>2</a:t>
            </a:r>
            <a:r>
              <a:rPr lang="en-US" sz="2000" b="1" dirty="0">
                <a:solidFill>
                  <a:srgbClr val="000000"/>
                </a:solidFill>
                <a:latin typeface="Galmuri9 Regular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ea typeface="Galmuri9 Regular"/>
              </a:rPr>
              <a:t>개발과정 </a:t>
            </a:r>
            <a:r>
              <a:rPr lang="en-US" altLang="ko-KR" sz="2000" b="1" dirty="0">
                <a:solidFill>
                  <a:srgbClr val="000000"/>
                </a:solidFill>
                <a:ea typeface="Galmuri9 Regular"/>
              </a:rPr>
              <a:t>– </a:t>
            </a:r>
            <a:r>
              <a:rPr lang="ko-KR" altLang="en-US" sz="2000" b="1" dirty="0">
                <a:solidFill>
                  <a:srgbClr val="000000"/>
                </a:solidFill>
                <a:ea typeface="Galmuri9 Regular"/>
              </a:rPr>
              <a:t>스테이지 선택</a:t>
            </a:r>
            <a:endParaRPr lang="ko-KR" altLang="en-US" sz="2000" b="1" dirty="0">
              <a:solidFill>
                <a:srgbClr val="000000"/>
              </a:solidFill>
              <a:ea typeface="Galmuri9 Regula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86267" y="313267"/>
            <a:ext cx="2997200" cy="237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333" b="1">
                <a:solidFill>
                  <a:srgbClr val="000000"/>
                </a:solidFill>
                <a:latin typeface="Galmuri7 Regular"/>
              </a:rPr>
              <a:t>Coding Training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35000"/>
            <a:ext cx="121920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5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31655766" y="1431655765"/>
            <a:ext cx="1431655765" cy="1431655765"/>
            <a:chOff x="-1431655766" y="1431655765"/>
            <a:chExt cx="1431655765" cy="1431655765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25400"/>
            <a:ext cx="12488333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-304800"/>
            <a:ext cx="12488333" cy="44026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533" y="321733"/>
            <a:ext cx="237067" cy="23706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9267" y="321733"/>
            <a:ext cx="237067" cy="237067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9" name="Group 2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2" name="TextBox 32"/>
          <p:cNvSpPr txBox="1"/>
          <p:nvPr/>
        </p:nvSpPr>
        <p:spPr>
          <a:xfrm>
            <a:off x="3920067" y="254000"/>
            <a:ext cx="4309533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930"/>
              </a:lnSpc>
            </a:pPr>
            <a:r>
              <a:rPr lang="en-US" sz="2000" b="1" dirty="0">
                <a:solidFill>
                  <a:srgbClr val="000000"/>
                </a:solidFill>
                <a:latin typeface="Galmuri9 Regular"/>
              </a:rPr>
              <a:t>2</a:t>
            </a:r>
            <a:r>
              <a:rPr lang="en-US" sz="2000" b="1" dirty="0">
                <a:solidFill>
                  <a:srgbClr val="000000"/>
                </a:solidFill>
                <a:latin typeface="Galmuri9 Regular"/>
              </a:rPr>
              <a:t>. </a:t>
            </a:r>
            <a:r>
              <a:rPr lang="ko-KR" altLang="en-US" sz="2000" b="1" dirty="0">
                <a:solidFill>
                  <a:srgbClr val="000000"/>
                </a:solidFill>
                <a:ea typeface="Galmuri9 Regular"/>
              </a:rPr>
              <a:t>개발과정 </a:t>
            </a:r>
            <a:r>
              <a:rPr lang="en-US" altLang="ko-KR" sz="2000" b="1" dirty="0">
                <a:solidFill>
                  <a:srgbClr val="000000"/>
                </a:solidFill>
                <a:ea typeface="Galmuri9 Regular"/>
              </a:rPr>
              <a:t>– </a:t>
            </a:r>
            <a:r>
              <a:rPr lang="ko-KR" altLang="en-US" sz="2000" b="1" dirty="0">
                <a:solidFill>
                  <a:srgbClr val="000000"/>
                </a:solidFill>
                <a:ea typeface="Galmuri9 Regular"/>
              </a:rPr>
              <a:t>전투 개시</a:t>
            </a:r>
            <a:endParaRPr lang="ko-KR" altLang="en-US" sz="2000" b="1" dirty="0">
              <a:solidFill>
                <a:srgbClr val="000000"/>
              </a:solidFill>
              <a:ea typeface="Galmuri9 Regula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86267" y="313267"/>
            <a:ext cx="2997200" cy="237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333" b="1">
                <a:solidFill>
                  <a:srgbClr val="000000"/>
                </a:solidFill>
                <a:latin typeface="Galmuri7 Regular"/>
              </a:rPr>
              <a:t>Coding Training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635000"/>
            <a:ext cx="12192000" cy="622300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67043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703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427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810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517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763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2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3014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61</Words>
  <Application>Microsoft Office PowerPoint</Application>
  <PresentationFormat>와이드스크린</PresentationFormat>
  <Paragraphs>21</Paragraphs>
  <Slides>28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Galmuri7 Regular</vt:lpstr>
      <vt:lpstr>Galmuri9 Regular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신민수</dc:creator>
  <cp:lastModifiedBy>신민수</cp:lastModifiedBy>
  <cp:revision>3</cp:revision>
  <dcterms:created xsi:type="dcterms:W3CDTF">2024-06-26T00:42:29Z</dcterms:created>
  <dcterms:modified xsi:type="dcterms:W3CDTF">2025-12-05T10:42:17Z</dcterms:modified>
</cp:coreProperties>
</file>